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6"/>
  </p:notesMasterIdLst>
  <p:handoutMasterIdLst>
    <p:handoutMasterId r:id="rId7"/>
  </p:handoutMasterIdLst>
  <p:sldIdLst>
    <p:sldId id="1600" r:id="rId2"/>
    <p:sldId id="1619" r:id="rId3"/>
    <p:sldId id="1622" r:id="rId4"/>
    <p:sldId id="1607" r:id="rId5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la Hercinger" initials="" lastIdx="21" clrIdx="0"/>
  <p:cmAuthor id="1" name="D'Aleo, Alana J" initials="AJD" lastIdx="1" clrIdx="1">
    <p:extLst>
      <p:ext uri="{19B8F6BF-5375-455C-9EA6-DF929625EA0E}">
        <p15:presenceInfo xmlns:p15="http://schemas.microsoft.com/office/powerpoint/2012/main" userId="D'Aleo, Alana 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EDBB51"/>
    <a:srgbClr val="EAC066"/>
    <a:srgbClr val="1F8BCA"/>
    <a:srgbClr val="081B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34" autoAdjust="0"/>
    <p:restoredTop sz="95602" autoAdjust="0"/>
  </p:normalViewPr>
  <p:slideViewPr>
    <p:cSldViewPr>
      <p:cViewPr>
        <p:scale>
          <a:sx n="86" d="100"/>
          <a:sy n="86" d="100"/>
        </p:scale>
        <p:origin x="48" y="389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8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094FF294-F572-D84A-9EC8-3AB3564AF41A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5BF4B6F5-6599-C14E-8C89-C56CC92F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87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994E8230-B0BD-C541-A69C-C9F90F36FBAB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23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1243F53A-2496-3B47-B1E7-0289C468B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689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aR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F25E7A0-8C38-4147-A8E6-F608765DD236}"/>
              </a:ext>
            </a:extLst>
          </p:cNvPr>
          <p:cNvSpPr/>
          <p:nvPr/>
        </p:nvSpPr>
        <p:spPr>
          <a:xfrm>
            <a:off x="13716" y="180105"/>
            <a:ext cx="9116568" cy="74223"/>
          </a:xfrm>
          <a:prstGeom prst="rect">
            <a:avLst/>
          </a:prstGeom>
          <a:solidFill>
            <a:srgbClr val="30A8D9"/>
          </a:solidFill>
          <a:ln w="31750" cap="sq">
            <a:solidFill>
              <a:srgbClr val="30A8D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82F1B2-CD65-43DD-90EA-5EBA97798721}"/>
              </a:ext>
            </a:extLst>
          </p:cNvPr>
          <p:cNvSpPr/>
          <p:nvPr/>
        </p:nvSpPr>
        <p:spPr>
          <a:xfrm>
            <a:off x="9144" y="254328"/>
            <a:ext cx="9125712" cy="4194565"/>
          </a:xfrm>
          <a:prstGeom prst="rect">
            <a:avLst/>
          </a:prstGeom>
          <a:ln cap="sq">
            <a:solidFill>
              <a:srgbClr val="00206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1"/>
            <a:ext cx="7848600" cy="144541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40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CFF6BAF-0DB7-4C34-A815-D0C26EB5A3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476750"/>
            <a:ext cx="2062042" cy="719137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65D88C4-6F06-40BD-B9AA-1302A806A17E}"/>
              </a:ext>
            </a:extLst>
          </p:cNvPr>
          <p:cNvCxnSpPr>
            <a:cxnSpLocks/>
          </p:cNvCxnSpPr>
          <p:nvPr userDrawn="1"/>
        </p:nvCxnSpPr>
        <p:spPr>
          <a:xfrm>
            <a:off x="685800" y="2521276"/>
            <a:ext cx="7848600" cy="0"/>
          </a:xfrm>
          <a:prstGeom prst="line">
            <a:avLst/>
          </a:prstGeom>
          <a:ln w="57150">
            <a:solidFill>
              <a:srgbClr val="30A8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79686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8CBAB1-B84A-459D-A454-74D0FC7D81C3}"/>
              </a:ext>
            </a:extLst>
          </p:cNvPr>
          <p:cNvSpPr/>
          <p:nvPr/>
        </p:nvSpPr>
        <p:spPr>
          <a:xfrm>
            <a:off x="9144" y="5125212"/>
            <a:ext cx="9125712" cy="18288"/>
          </a:xfrm>
          <a:prstGeom prst="rect">
            <a:avLst/>
          </a:prstGeom>
          <a:solidFill>
            <a:srgbClr val="30A8D9"/>
          </a:solidFill>
          <a:ln cap="sq">
            <a:solidFill>
              <a:srgbClr val="30A8D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DC2A95DA-023B-FC49-7877-5ED515BE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665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81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  <a:prstGeom prst="rect">
            <a:avLst/>
          </a:prstGeo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E9839E-2562-4C70-8005-74F6DA5945D3}"/>
              </a:ext>
            </a:extLst>
          </p:cNvPr>
          <p:cNvSpPr/>
          <p:nvPr/>
        </p:nvSpPr>
        <p:spPr>
          <a:xfrm>
            <a:off x="9144" y="5125212"/>
            <a:ext cx="9125712" cy="18288"/>
          </a:xfrm>
          <a:prstGeom prst="rect">
            <a:avLst/>
          </a:prstGeom>
          <a:solidFill>
            <a:srgbClr val="30A8D9"/>
          </a:solidFill>
          <a:ln cap="sq">
            <a:solidFill>
              <a:srgbClr val="30A8D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1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722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-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en-US" dirty="0"/>
          </a:p>
        </p:txBody>
      </p:sp>
      <p:sp>
        <p:nvSpPr>
          <p:cNvPr id="7" name="Title 15"/>
          <p:cNvSpPr>
            <a:spLocks noGrp="1"/>
          </p:cNvSpPr>
          <p:nvPr>
            <p:ph type="title" hasCustomPrompt="1"/>
          </p:nvPr>
        </p:nvSpPr>
        <p:spPr>
          <a:xfrm>
            <a:off x="453586" y="318752"/>
            <a:ext cx="8173580" cy="458587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600" b="0" i="0">
                <a:latin typeface="Garamond" panose="02020404030301010803" pitchFamily="18" charset="0"/>
                <a:ea typeface="Helvetica Neue" panose="0200050300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3" y="695742"/>
            <a:ext cx="8169964" cy="3348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 b="0" i="0">
                <a:latin typeface="Arial" panose="020B0604020202020204" pitchFamily="34" charset="0"/>
              </a:defRPr>
            </a:lvl1pPr>
            <a:lvl2pPr marL="230175" indent="0">
              <a:lnSpc>
                <a:spcPct val="100000"/>
              </a:lnSpc>
              <a:buNone/>
              <a:defRPr i="1">
                <a:latin typeface="+mn-lt"/>
              </a:defRPr>
            </a:lvl2pPr>
            <a:lvl3pPr marL="515911" indent="0">
              <a:lnSpc>
                <a:spcPct val="100000"/>
              </a:lnSpc>
              <a:buNone/>
              <a:defRPr i="1">
                <a:latin typeface="+mn-lt"/>
              </a:defRPr>
            </a:lvl3pPr>
            <a:lvl4pPr marL="800060" indent="0">
              <a:lnSpc>
                <a:spcPct val="100000"/>
              </a:lnSpc>
              <a:buNone/>
              <a:defRPr i="1">
                <a:latin typeface="+mn-lt"/>
              </a:defRPr>
            </a:lvl4pPr>
            <a:lvl5pPr marL="1085796" indent="0">
              <a:lnSpc>
                <a:spcPct val="100000"/>
              </a:lnSpc>
              <a:buNone/>
              <a:defRPr i="1">
                <a:latin typeface="+mn-lt"/>
              </a:defRPr>
            </a:lvl5pPr>
          </a:lstStyle>
          <a:p>
            <a:pPr lvl="0"/>
            <a:r>
              <a:rPr lang="en-US" dirty="0"/>
              <a:t>Optional Subhead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idx="1"/>
          </p:nvPr>
        </p:nvSpPr>
        <p:spPr>
          <a:xfrm>
            <a:off x="459686" y="1401418"/>
            <a:ext cx="8137665" cy="29320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975579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1F6B135A-B6F7-4729-A266-A1D9C1CF424B}"/>
              </a:ext>
            </a:extLst>
          </p:cNvPr>
          <p:cNvSpPr/>
          <p:nvPr userDrawn="1"/>
        </p:nvSpPr>
        <p:spPr>
          <a:xfrm>
            <a:off x="13716" y="176211"/>
            <a:ext cx="9116568" cy="185740"/>
          </a:xfrm>
          <a:prstGeom prst="rect">
            <a:avLst/>
          </a:prstGeom>
          <a:solidFill>
            <a:srgbClr val="30A8D9"/>
          </a:solidFill>
          <a:ln w="31750" cap="sq">
            <a:solidFill>
              <a:srgbClr val="30A8D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5231692-C8F7-44B5-8D7F-EE822CB81B12}"/>
              </a:ext>
            </a:extLst>
          </p:cNvPr>
          <p:cNvSpPr/>
          <p:nvPr userDrawn="1"/>
        </p:nvSpPr>
        <p:spPr>
          <a:xfrm>
            <a:off x="9144" y="285750"/>
            <a:ext cx="9125712" cy="4163143"/>
          </a:xfrm>
          <a:prstGeom prst="rect">
            <a:avLst/>
          </a:prstGeom>
          <a:ln cap="sq">
            <a:solidFill>
              <a:srgbClr val="00206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F11C0EEB-0066-426D-81DE-460BD51F1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571750"/>
            <a:ext cx="7848600" cy="144541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66EEB7E-B1F1-483B-B6D1-1532ABF6FA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476750"/>
            <a:ext cx="2062042" cy="71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541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18413D-DD9B-4D55-BF1E-D14D8D612786}"/>
              </a:ext>
            </a:extLst>
          </p:cNvPr>
          <p:cNvSpPr/>
          <p:nvPr/>
        </p:nvSpPr>
        <p:spPr>
          <a:xfrm>
            <a:off x="9144" y="5125212"/>
            <a:ext cx="9125712" cy="18288"/>
          </a:xfrm>
          <a:prstGeom prst="rect">
            <a:avLst/>
          </a:prstGeom>
          <a:solidFill>
            <a:srgbClr val="30A8D9"/>
          </a:solidFill>
          <a:ln cap="sq">
            <a:solidFill>
              <a:srgbClr val="30A8D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7CEAD3-F1EF-4E87-814C-DD89E2679E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69" y="4577225"/>
            <a:ext cx="514350" cy="51435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FA82894-12F1-B73D-30CE-D72441C33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665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6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E22DBF0-63E8-6250-2FC7-09C487EED37A}"/>
              </a:ext>
            </a:extLst>
          </p:cNvPr>
          <p:cNvSpPr/>
          <p:nvPr userDrawn="1"/>
        </p:nvSpPr>
        <p:spPr>
          <a:xfrm>
            <a:off x="13716" y="180105"/>
            <a:ext cx="9116568" cy="74223"/>
          </a:xfrm>
          <a:prstGeom prst="rect">
            <a:avLst/>
          </a:prstGeom>
          <a:solidFill>
            <a:srgbClr val="30A8D9"/>
          </a:solidFill>
          <a:ln w="31750" cap="sq">
            <a:solidFill>
              <a:srgbClr val="30A8D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D42C74-EFB4-B7BA-C68F-05960B54BCDA}"/>
              </a:ext>
            </a:extLst>
          </p:cNvPr>
          <p:cNvSpPr/>
          <p:nvPr userDrawn="1"/>
        </p:nvSpPr>
        <p:spPr>
          <a:xfrm>
            <a:off x="9144" y="254328"/>
            <a:ext cx="9125712" cy="4194565"/>
          </a:xfrm>
          <a:prstGeom prst="rect">
            <a:avLst/>
          </a:prstGeom>
          <a:ln cap="sq">
            <a:solidFill>
              <a:srgbClr val="00206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F11C0EEB-0066-426D-81DE-460BD51F1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571750"/>
            <a:ext cx="7848600" cy="144541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66EEB7E-B1F1-483B-B6D1-1532ABF6FA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476750"/>
            <a:ext cx="2062042" cy="7191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5BC582-EC9E-BFF4-0901-14A9178127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476750"/>
            <a:ext cx="2062042" cy="71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223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EE7208-69AE-4C0A-8C0C-32CF977902DA}"/>
              </a:ext>
            </a:extLst>
          </p:cNvPr>
          <p:cNvSpPr/>
          <p:nvPr/>
        </p:nvSpPr>
        <p:spPr>
          <a:xfrm>
            <a:off x="9144" y="5125212"/>
            <a:ext cx="9125712" cy="18288"/>
          </a:xfrm>
          <a:prstGeom prst="rect">
            <a:avLst/>
          </a:prstGeom>
          <a:solidFill>
            <a:srgbClr val="30A8D9"/>
          </a:solidFill>
          <a:ln cap="sq">
            <a:solidFill>
              <a:srgbClr val="30A8D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2046CC-2415-4EF3-A349-E40062B404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69" y="4577225"/>
            <a:ext cx="514350" cy="514350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8E3A832-0D54-E19D-3A62-70366F2EB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665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5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99E4431-16A3-439F-9C2E-ACB3AD400C80}"/>
              </a:ext>
            </a:extLst>
          </p:cNvPr>
          <p:cNvSpPr/>
          <p:nvPr/>
        </p:nvSpPr>
        <p:spPr>
          <a:xfrm>
            <a:off x="9144" y="5125212"/>
            <a:ext cx="9125712" cy="18288"/>
          </a:xfrm>
          <a:prstGeom prst="rect">
            <a:avLst/>
          </a:prstGeom>
          <a:solidFill>
            <a:srgbClr val="30A8D9"/>
          </a:solidFill>
          <a:ln cap="sq">
            <a:solidFill>
              <a:srgbClr val="30A8D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562FB5-C70B-4F40-8BF6-D7DA7BA354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69" y="4577225"/>
            <a:ext cx="514350" cy="514350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C7E91F95-F21F-40F3-77F0-5946EA39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665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66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3A7A87-1E20-4D77-95EA-27CD72FD71A3}"/>
              </a:ext>
            </a:extLst>
          </p:cNvPr>
          <p:cNvSpPr/>
          <p:nvPr/>
        </p:nvSpPr>
        <p:spPr>
          <a:xfrm>
            <a:off x="9144" y="5125212"/>
            <a:ext cx="9125712" cy="18288"/>
          </a:xfrm>
          <a:prstGeom prst="rect">
            <a:avLst/>
          </a:prstGeom>
          <a:solidFill>
            <a:srgbClr val="30A8D9"/>
          </a:solidFill>
          <a:ln cap="sq">
            <a:solidFill>
              <a:srgbClr val="30A8D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1AE056-B44F-4382-8B18-392E7A6F5D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69" y="4577225"/>
            <a:ext cx="514350" cy="514350"/>
          </a:xfrm>
          <a:prstGeom prst="rect">
            <a:avLst/>
          </a:prstGeom>
        </p:spPr>
      </p:pic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416B43D2-50E5-42A2-EFAB-D4556A6BF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665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8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9E1404-5E1D-4407-8DF3-4EEBBD9B71CC}"/>
              </a:ext>
            </a:extLst>
          </p:cNvPr>
          <p:cNvSpPr/>
          <p:nvPr/>
        </p:nvSpPr>
        <p:spPr>
          <a:xfrm>
            <a:off x="9144" y="5125212"/>
            <a:ext cx="9125712" cy="18288"/>
          </a:xfrm>
          <a:prstGeom prst="rect">
            <a:avLst/>
          </a:prstGeom>
          <a:solidFill>
            <a:srgbClr val="30A8D9"/>
          </a:solidFill>
          <a:ln cap="sq">
            <a:solidFill>
              <a:srgbClr val="30A8D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A460E6-569B-4E2D-8DDA-B36FA8BDAC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69" y="4577225"/>
            <a:ext cx="51435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82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6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F176A42-2879-44A8-A857-A3D3E9E77364}"/>
              </a:ext>
            </a:extLst>
          </p:cNvPr>
          <p:cNvSpPr/>
          <p:nvPr/>
        </p:nvSpPr>
        <p:spPr>
          <a:xfrm>
            <a:off x="9144" y="5125212"/>
            <a:ext cx="9125712" cy="18288"/>
          </a:xfrm>
          <a:prstGeom prst="rect">
            <a:avLst/>
          </a:prstGeom>
          <a:solidFill>
            <a:srgbClr val="30A8D9"/>
          </a:solidFill>
          <a:ln cap="sq">
            <a:solidFill>
              <a:srgbClr val="30A8D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7F11E7-7C3D-4858-B661-CCCDDFD4AF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69" y="4577225"/>
            <a:ext cx="51435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64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30D7D7-1CB7-4B8A-B31C-8B5F3D20C2C7}"/>
              </a:ext>
            </a:extLst>
          </p:cNvPr>
          <p:cNvSpPr/>
          <p:nvPr/>
        </p:nvSpPr>
        <p:spPr>
          <a:xfrm>
            <a:off x="9144" y="5125212"/>
            <a:ext cx="9125712" cy="18288"/>
          </a:xfrm>
          <a:prstGeom prst="rect">
            <a:avLst/>
          </a:prstGeom>
          <a:solidFill>
            <a:srgbClr val="30A8D9"/>
          </a:solidFill>
          <a:ln cap="sq">
            <a:solidFill>
              <a:srgbClr val="30A8D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8FC2A4-7C5E-4946-8D5A-EE99A6125D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69" y="4577225"/>
            <a:ext cx="51435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6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3665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655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6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71" r:id="rId1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3C0B6-2FCF-4A05-ABBC-3D9BEBA9F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Talk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AF67B3-E746-4BF3-B168-52D1A42D14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Speaker Name(s)</a:t>
            </a:r>
          </a:p>
          <a:p>
            <a:r>
              <a:rPr lang="en-US" dirty="0"/>
              <a:t>UCSF EaRTH Center</a:t>
            </a:r>
          </a:p>
          <a:p>
            <a:r>
              <a:rPr lang="en-US" dirty="0"/>
              <a:t>September 14,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6E0B84-FD9C-18A9-6AFA-FDB3371D4CDC}"/>
              </a:ext>
            </a:extLst>
          </p:cNvPr>
          <p:cNvSpPr txBox="1"/>
          <p:nvPr/>
        </p:nvSpPr>
        <p:spPr>
          <a:xfrm>
            <a:off x="36591" y="4629150"/>
            <a:ext cx="4535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Support provided by NIEHS core center grant P30-ES030284</a:t>
            </a:r>
          </a:p>
        </p:txBody>
      </p:sp>
    </p:spTree>
    <p:extLst>
      <p:ext uri="{BB962C8B-B14F-4D97-AF65-F5344CB8AC3E}">
        <p14:creationId xmlns:p14="http://schemas.microsoft.com/office/powerpoint/2010/main" val="146855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5DE9D-558E-425E-AE02-744436077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349EDB-11C2-447B-9F0A-9F1677747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84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44B2E-0922-47D6-95DF-9A7851C40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048046-B5F9-42B3-B931-ECDF5964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6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C54EB95-85B4-117C-53B4-60ED7AA2231A}"/>
              </a:ext>
            </a:extLst>
          </p:cNvPr>
          <p:cNvSpPr txBox="1">
            <a:spLocks/>
          </p:cNvSpPr>
          <p:nvPr/>
        </p:nvSpPr>
        <p:spPr>
          <a:xfrm>
            <a:off x="1971675" y="2481423"/>
            <a:ext cx="5200650" cy="9715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3716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1540" indent="-10287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586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302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4018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marR="0" lvl="0" indent="-13716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1B5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venir"/>
                <a:ea typeface="+mn-ea"/>
                <a:cs typeface="Avenir"/>
              </a:rPr>
              <a:t>For more information</a:t>
            </a:r>
          </a:p>
          <a:p>
            <a:pPr marL="137160" marR="0" lvl="0" indent="-13716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1B5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earth.ucsf.edu</a:t>
            </a:r>
          </a:p>
          <a:p>
            <a:pPr marL="137160" marR="0" lvl="0" indent="-13716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1B5D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C65B638-3FD3-AB32-EFE8-377A00DD8EA2}"/>
              </a:ext>
            </a:extLst>
          </p:cNvPr>
          <p:cNvGrpSpPr/>
          <p:nvPr/>
        </p:nvGrpSpPr>
        <p:grpSpPr>
          <a:xfrm>
            <a:off x="3604483" y="3663984"/>
            <a:ext cx="1935034" cy="402283"/>
            <a:chOff x="914400" y="3406811"/>
            <a:chExt cx="2580044" cy="53637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D21D4B1-7CFA-DEAF-6891-24072791C8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850" t="22226" r="16697" b="22480"/>
            <a:stretch/>
          </p:blipFill>
          <p:spPr>
            <a:xfrm>
              <a:off x="914400" y="3406811"/>
              <a:ext cx="541204" cy="4572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C161D23-21B8-1251-0FFB-4FC54C5EF17D}"/>
                </a:ext>
              </a:extLst>
            </p:cNvPr>
            <p:cNvSpPr txBox="1"/>
            <p:nvPr/>
          </p:nvSpPr>
          <p:spPr>
            <a:xfrm>
              <a:off x="1369503" y="3450746"/>
              <a:ext cx="2124941" cy="492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@UCSF_EaRTH</a:t>
              </a:r>
            </a:p>
          </p:txBody>
        </p:sp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id="{52DC854B-DBF6-75BD-0F51-B3EF0D32F591}"/>
              </a:ext>
            </a:extLst>
          </p:cNvPr>
          <p:cNvSpPr txBox="1">
            <a:spLocks/>
          </p:cNvSpPr>
          <p:nvPr/>
        </p:nvSpPr>
        <p:spPr>
          <a:xfrm>
            <a:off x="1104900" y="819150"/>
            <a:ext cx="6934200" cy="200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rgbClr val="002060"/>
              </a:buClr>
            </a:pPr>
            <a:r>
              <a:rPr lang="en-US" sz="4400" dirty="0">
                <a:solidFill>
                  <a:prstClr val="white"/>
                </a:solidFill>
                <a:latin typeface="Avenir"/>
                <a:cs typeface="Avenir"/>
              </a:rPr>
              <a:t>Thank you!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457BECE-0380-3622-3783-F2F73A608688}"/>
              </a:ext>
            </a:extLst>
          </p:cNvPr>
          <p:cNvCxnSpPr>
            <a:cxnSpLocks/>
          </p:cNvCxnSpPr>
          <p:nvPr/>
        </p:nvCxnSpPr>
        <p:spPr>
          <a:xfrm>
            <a:off x="1628775" y="1856363"/>
            <a:ext cx="5886450" cy="1191"/>
          </a:xfrm>
          <a:prstGeom prst="line">
            <a:avLst/>
          </a:prstGeom>
          <a:noFill/>
          <a:ln w="38100" cap="flat" cmpd="sng" algn="ctr">
            <a:solidFill>
              <a:srgbClr val="30A8D9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4003579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aRTH">
  <a:themeElements>
    <a:clrScheme name="Custom 1">
      <a:dk1>
        <a:srgbClr val="000000"/>
      </a:dk1>
      <a:lt1>
        <a:sysClr val="window" lastClr="FFFFFF"/>
      </a:lt1>
      <a:dk2>
        <a:srgbClr val="5E5E5E"/>
      </a:dk2>
      <a:lt2>
        <a:srgbClr val="FFFFFF"/>
      </a:lt2>
      <a:accent1>
        <a:srgbClr val="002060"/>
      </a:accent1>
      <a:accent2>
        <a:srgbClr val="92D050"/>
      </a:accent2>
      <a:accent3>
        <a:srgbClr val="92D050"/>
      </a:accent3>
      <a:accent4>
        <a:srgbClr val="838383"/>
      </a:accent4>
      <a:accent5>
        <a:srgbClr val="00B0F0"/>
      </a:accent5>
      <a:accent6>
        <a:srgbClr val="92D050"/>
      </a:accent6>
      <a:hlink>
        <a:srgbClr val="00B0F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aRTH" id="{ABD4C0C4-F038-461E-A0BE-C3EBE843AA9C}" vid="{FB2FABE5-B09E-482A-A3BE-5FD73C4D79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37</Words>
  <Application>Microsoft Office PowerPoint</Application>
  <PresentationFormat>On-screen Show (16:9)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Avenir</vt:lpstr>
      <vt:lpstr>Calibri</vt:lpstr>
      <vt:lpstr>Garamond</vt:lpstr>
      <vt:lpstr>1_EaRTH</vt:lpstr>
      <vt:lpstr>Talk Title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</dc:title>
  <dc:creator>Woodruff, Tracey</dc:creator>
  <cp:lastModifiedBy>D'Aleo, Alana J</cp:lastModifiedBy>
  <cp:revision>27</cp:revision>
  <dcterms:created xsi:type="dcterms:W3CDTF">2020-09-14T00:39:32Z</dcterms:created>
  <dcterms:modified xsi:type="dcterms:W3CDTF">2024-02-06T19:57:55Z</dcterms:modified>
</cp:coreProperties>
</file>