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7"/>
  </p:notesMasterIdLst>
  <p:handoutMasterIdLst>
    <p:handoutMasterId r:id="rId8"/>
  </p:handoutMasterIdLst>
  <p:sldIdLst>
    <p:sldId id="1600" r:id="rId2"/>
    <p:sldId id="1619" r:id="rId3"/>
    <p:sldId id="1621" r:id="rId4"/>
    <p:sldId id="1620" r:id="rId5"/>
    <p:sldId id="1607" r:id="rId6"/>
  </p:sldIdLst>
  <p:sldSz cx="6858000" cy="51435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la Hercinger" initials="" lastIdx="2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8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10" autoAdjust="0"/>
    <p:restoredTop sz="95953" autoAdjust="0"/>
  </p:normalViewPr>
  <p:slideViewPr>
    <p:cSldViewPr>
      <p:cViewPr varScale="1">
        <p:scale>
          <a:sx n="96" d="100"/>
          <a:sy n="96" d="100"/>
        </p:scale>
        <p:origin x="605" y="58"/>
      </p:cViewPr>
      <p:guideLst>
        <p:guide orient="horz" pos="2160"/>
        <p:guide pos="216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7" d="100"/>
        <a:sy n="13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94FF294-F572-D84A-9EC8-3AB3564AF41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BF4B6F5-6599-C14E-8C89-C56CC92F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87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94E8230-B0BD-C541-A69C-C9F90F36FBAB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243F53A-2496-3B47-B1E7-0289C468B0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689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5949DD3-0554-475F-8875-6A04FA20C339}"/>
              </a:ext>
            </a:extLst>
          </p:cNvPr>
          <p:cNvSpPr/>
          <p:nvPr userDrawn="1"/>
        </p:nvSpPr>
        <p:spPr>
          <a:xfrm>
            <a:off x="0" y="271135"/>
            <a:ext cx="6844284" cy="219402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DAD73D-29D0-47B2-86DD-370441D7E103}"/>
              </a:ext>
            </a:extLst>
          </p:cNvPr>
          <p:cNvSpPr/>
          <p:nvPr userDrawn="1"/>
        </p:nvSpPr>
        <p:spPr>
          <a:xfrm>
            <a:off x="-13716" y="347050"/>
            <a:ext cx="6871716" cy="417195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50" y="1028702"/>
            <a:ext cx="5886450" cy="1445419"/>
          </a:xfrm>
        </p:spPr>
        <p:txBody>
          <a:bodyPr anchor="b">
            <a:noAutofit/>
          </a:bodyPr>
          <a:lstStyle>
            <a:lvl1pPr>
              <a:defRPr sz="405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2628900"/>
            <a:ext cx="48006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E64052-2DE3-43A7-B2F5-FF5A8F4AFE5F}"/>
              </a:ext>
            </a:extLst>
          </p:cNvPr>
          <p:cNvCxnSpPr/>
          <p:nvPr userDrawn="1"/>
        </p:nvCxnSpPr>
        <p:spPr>
          <a:xfrm>
            <a:off x="514350" y="2536342"/>
            <a:ext cx="5886450" cy="1191"/>
          </a:xfrm>
          <a:prstGeom prst="line">
            <a:avLst/>
          </a:prstGeom>
          <a:ln w="1905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53DBBE3-6CE4-4C12-8D27-C01F263685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/>
          <a:stretch/>
        </p:blipFill>
        <p:spPr>
          <a:xfrm>
            <a:off x="5257800" y="4481515"/>
            <a:ext cx="1600200" cy="719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79A604-3C8B-4752-B076-33A9A7DF1528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457200"/>
            <a:ext cx="1543050" cy="440055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457200"/>
            <a:ext cx="451485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137FC3-4654-4DE2-AECA-46D0DB3AE843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5154AB6-2892-4990-81BC-3A2C82E668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A04EB16-3232-4B6C-81EE-8DA090F2002D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D991F02-050B-4F33-820E-382E2F91C41F}"/>
              </a:ext>
            </a:extLst>
          </p:cNvPr>
          <p:cNvSpPr/>
          <p:nvPr userDrawn="1"/>
        </p:nvSpPr>
        <p:spPr>
          <a:xfrm>
            <a:off x="0" y="271135"/>
            <a:ext cx="6844284" cy="219402"/>
          </a:xfrm>
          <a:prstGeom prst="rect">
            <a:avLst/>
          </a:prstGeom>
          <a:solidFill>
            <a:srgbClr val="30A8D9"/>
          </a:solidFill>
          <a:ln w="31750" cap="sq">
            <a:solidFill>
              <a:srgbClr val="30A8D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C2ED6-33B1-4EE5-B1B8-ACA95C4A8376}"/>
              </a:ext>
            </a:extLst>
          </p:cNvPr>
          <p:cNvSpPr/>
          <p:nvPr userDrawn="1"/>
        </p:nvSpPr>
        <p:spPr>
          <a:xfrm>
            <a:off x="-13716" y="347050"/>
            <a:ext cx="6871716" cy="417195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A0CF00-186C-481B-94CB-44062FE1864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5775" y="2724150"/>
            <a:ext cx="5886450" cy="1445419"/>
          </a:xfrm>
        </p:spPr>
        <p:txBody>
          <a:bodyPr anchor="b">
            <a:noAutofit/>
          </a:bodyPr>
          <a:lstStyle>
            <a:lvl1pPr>
              <a:defRPr sz="405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798F28-CC43-4002-8A80-EE66CE085A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8"/>
          <a:stretch/>
        </p:blipFill>
        <p:spPr>
          <a:xfrm>
            <a:off x="5257800" y="4481515"/>
            <a:ext cx="1600200" cy="719137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55014"/>
            <a:ext cx="3028950" cy="35387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55014"/>
            <a:ext cx="3028950" cy="35387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48C0CD-4290-4B7D-8A4B-F3FADEBAE5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957A39-14B3-434C-AE46-A826986E74FB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57301"/>
            <a:ext cx="294894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828800"/>
            <a:ext cx="294894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66160" y="1257301"/>
            <a:ext cx="2948940" cy="47982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15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66160" y="1828800"/>
            <a:ext cx="294894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1663363" y="3034367"/>
            <a:ext cx="3531870" cy="59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A717EE3-50B4-4254-8B10-14E23C0F57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73A11D-A625-4F62-8127-5D54029D434D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2933AD-B015-409D-9ED0-57EB43FD7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4E15FFC-A72A-4677-B130-E81ACFA3A5CF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D35800-1287-465D-94A9-937ABFBDF1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9CD0F0-2AD1-450A-81F5-40F841952BC6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060"/>
            <a:ext cx="1604772" cy="946404"/>
          </a:xfrm>
        </p:spPr>
        <p:txBody>
          <a:bodyPr anchor="b">
            <a:noAutofit/>
          </a:bodyPr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8850" y="594060"/>
            <a:ext cx="4286250" cy="41833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597917"/>
            <a:ext cx="1604772" cy="318271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9837" y="2685155"/>
            <a:ext cx="4183380" cy="1191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9B84EAB-1BDE-4208-A745-CD168592E5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B132AA-5BD9-46C4-A595-31203D7AFFDE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60"/>
            <a:ext cx="1607010" cy="94869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43957" y="628651"/>
            <a:ext cx="4428293" cy="4125342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600200"/>
            <a:ext cx="1604772" cy="318211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3DE0A-2382-414E-B569-A59423E878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650" y="4600575"/>
            <a:ext cx="514350" cy="5143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8A9B763-6DF4-4A3A-9055-940655771573}"/>
              </a:ext>
            </a:extLst>
          </p:cNvPr>
          <p:cNvCxnSpPr>
            <a:cxnSpLocks/>
          </p:cNvCxnSpPr>
          <p:nvPr userDrawn="1"/>
        </p:nvCxnSpPr>
        <p:spPr>
          <a:xfrm>
            <a:off x="0" y="5128260"/>
            <a:ext cx="6858000" cy="0"/>
          </a:xfrm>
          <a:prstGeom prst="line">
            <a:avLst/>
          </a:prstGeom>
          <a:ln w="38100">
            <a:solidFill>
              <a:srgbClr val="30A8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65590"/>
            <a:ext cx="6858000" cy="1714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00050"/>
            <a:ext cx="6172200" cy="742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0"/>
            <a:ext cx="61722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6858000" cy="274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3000" kern="1200" spc="-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1540" indent="-102870" algn="l" defTabSz="6858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02870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6pPr>
      <a:lvl7pPr marL="116586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7pPr>
      <a:lvl8pPr marL="130302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8pPr>
      <a:lvl9pPr marL="1440180" indent="-13716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9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C0B6-2FCF-4A05-ABBC-3D9BEBA9F6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UCSF EaRTH CENTER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F67B3-E746-4BF3-B168-52D1A42D14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Speaker Name(s)</a:t>
            </a:r>
          </a:p>
          <a:p>
            <a:r>
              <a:rPr lang="en-US" dirty="0"/>
              <a:t>Talk venue</a:t>
            </a:r>
          </a:p>
          <a:p>
            <a:r>
              <a:rPr lang="en-US" dirty="0"/>
              <a:t>Full date</a:t>
            </a:r>
          </a:p>
        </p:txBody>
      </p:sp>
    </p:spTree>
    <p:extLst>
      <p:ext uri="{BB962C8B-B14F-4D97-AF65-F5344CB8AC3E}">
        <p14:creationId xmlns:p14="http://schemas.microsoft.com/office/powerpoint/2010/main" val="1468558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AE528F-1478-4172-9AA9-2B4ECB5AA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37BAB8-CF7B-4419-9345-28FE931EE6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FA11E7-6C03-47A1-80BC-EB10022D2B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84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342490-751A-4014-B617-FDD0A61C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14B77F-B805-474B-B130-9F7209619B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E43DA-A6F1-4753-A762-1D4742274A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94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DA512-B7B7-4404-94B5-78E554F22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93474-8B25-46F9-A842-1D6A9FEC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56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828675" y="1314450"/>
            <a:ext cx="5200650" cy="971550"/>
          </a:xfrm>
        </p:spPr>
        <p:txBody>
          <a:bodyPr>
            <a:normAutofit fontScale="77500" lnSpcReduction="20000"/>
          </a:bodyPr>
          <a:lstStyle/>
          <a:p>
            <a:pPr algn="ctr">
              <a:spcBef>
                <a:spcPts val="0"/>
              </a:spcBef>
            </a:pPr>
            <a:r>
              <a:rPr lang="en-US" sz="2700" dirty="0">
                <a:latin typeface="Avenir"/>
                <a:cs typeface="Avenir"/>
              </a:rPr>
              <a:t>For more information</a:t>
            </a:r>
          </a:p>
          <a:p>
            <a:pPr algn="ctr">
              <a:spcBef>
                <a:spcPts val="0"/>
              </a:spcBef>
            </a:pPr>
            <a:r>
              <a:rPr lang="en-US" sz="2700" dirty="0"/>
              <a:t>earth.ucsf.edu</a:t>
            </a:r>
          </a:p>
          <a:p>
            <a:pPr algn="ctr">
              <a:spcBef>
                <a:spcPts val="0"/>
              </a:spcBef>
            </a:pPr>
            <a:endParaRPr lang="en-US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en-US" sz="1350" dirty="0"/>
              <a:t>Follow us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6FF9994-B8F8-4FD8-BE77-CF668CCFD301}"/>
              </a:ext>
            </a:extLst>
          </p:cNvPr>
          <p:cNvGrpSpPr/>
          <p:nvPr/>
        </p:nvGrpSpPr>
        <p:grpSpPr>
          <a:xfrm>
            <a:off x="1967280" y="2286005"/>
            <a:ext cx="2923440" cy="342901"/>
            <a:chOff x="914400" y="3406811"/>
            <a:chExt cx="3897918" cy="4572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1269E16-197E-4609-B853-E7EFAC8F7270}"/>
                </a:ext>
              </a:extLst>
            </p:cNvPr>
            <p:cNvGrpSpPr/>
            <p:nvPr/>
          </p:nvGrpSpPr>
          <p:grpSpPr>
            <a:xfrm>
              <a:off x="914400" y="3406811"/>
              <a:ext cx="2110170" cy="457200"/>
              <a:chOff x="914400" y="3406811"/>
              <a:chExt cx="2110170" cy="457200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A51173A-1059-4FB8-BCA1-1EDEDBB304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50" t="22226" r="16697" b="22480"/>
              <a:stretch/>
            </p:blipFill>
            <p:spPr>
              <a:xfrm>
                <a:off x="914400" y="3406811"/>
                <a:ext cx="541204" cy="4572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B2D39AE-F39B-481D-8F5D-635B2A1F475D}"/>
                  </a:ext>
                </a:extLst>
              </p:cNvPr>
              <p:cNvSpPr txBox="1"/>
              <p:nvPr/>
            </p:nvSpPr>
            <p:spPr>
              <a:xfrm>
                <a:off x="1369502" y="3450746"/>
                <a:ext cx="1655068" cy="400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dirty="0"/>
                  <a:t>@UCSF_EaRTH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EB2F58B-EE1A-43BE-BCD4-5DC76ABCB94B}"/>
                </a:ext>
              </a:extLst>
            </p:cNvPr>
            <p:cNvGrpSpPr/>
            <p:nvPr/>
          </p:nvGrpSpPr>
          <p:grpSpPr>
            <a:xfrm>
              <a:off x="3048000" y="3406811"/>
              <a:ext cx="1764318" cy="457200"/>
              <a:chOff x="3352800" y="3591477"/>
              <a:chExt cx="1764318" cy="457200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293A4D5-0F7E-4836-A0FA-CD5844C754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52800" y="3591477"/>
                <a:ext cx="455103" cy="4572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D96FCF3-C446-41D4-87C7-98593E4DFAB4}"/>
                  </a:ext>
                </a:extLst>
              </p:cNvPr>
              <p:cNvSpPr txBox="1"/>
              <p:nvPr/>
            </p:nvSpPr>
            <p:spPr>
              <a:xfrm>
                <a:off x="3748795" y="3635412"/>
                <a:ext cx="1368323" cy="400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0" dirty="0" err="1"/>
                  <a:t>UCSF.EaRTH</a:t>
                </a:r>
                <a:endParaRPr lang="en-US" sz="1350" dirty="0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467B584-3DE8-46B0-907D-01434EA9FB1B}"/>
              </a:ext>
            </a:extLst>
          </p:cNvPr>
          <p:cNvSpPr txBox="1"/>
          <p:nvPr/>
        </p:nvSpPr>
        <p:spPr>
          <a:xfrm>
            <a:off x="176571" y="3260411"/>
            <a:ext cx="6549037" cy="346249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50" dirty="0">
                <a:solidFill>
                  <a:schemeClr val="tx1"/>
                </a:solidFill>
              </a:rPr>
              <a:t>Feel free to stay on the line for a Q&amp;A session with EaRTH Core Leadership</a:t>
            </a:r>
          </a:p>
        </p:txBody>
      </p:sp>
    </p:spTree>
    <p:extLst>
      <p:ext uri="{BB962C8B-B14F-4D97-AF65-F5344CB8AC3E}">
        <p14:creationId xmlns:p14="http://schemas.microsoft.com/office/powerpoint/2010/main" val="4003579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5">
      <a:dk1>
        <a:srgbClr val="000000"/>
      </a:dk1>
      <a:lt1>
        <a:sysClr val="window" lastClr="FFFFFF"/>
      </a:lt1>
      <a:dk2>
        <a:srgbClr val="FFFFFF"/>
      </a:dk2>
      <a:lt2>
        <a:srgbClr val="FFFFFF"/>
      </a:lt2>
      <a:accent1>
        <a:srgbClr val="081B5D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2248</TotalTime>
  <Words>46</Words>
  <Application>Microsoft Office PowerPoint</Application>
  <PresentationFormat>Custom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Avenir</vt:lpstr>
      <vt:lpstr>Calibri</vt:lpstr>
      <vt:lpstr>Clarity</vt:lpstr>
      <vt:lpstr>UCSF EaRTH CENTER</vt:lpstr>
      <vt:lpstr>PowerPoint Presentation</vt:lpstr>
      <vt:lpstr>PowerPoint Presentation</vt:lpstr>
      <vt:lpstr>PowerPoint Presentation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Sausser, Ann M</dc:creator>
  <cp:lastModifiedBy>Sausser, Anne</cp:lastModifiedBy>
  <cp:revision>163</cp:revision>
  <cp:lastPrinted>2017-04-14T19:32:49Z</cp:lastPrinted>
  <dcterms:created xsi:type="dcterms:W3CDTF">2017-03-28T22:17:03Z</dcterms:created>
  <dcterms:modified xsi:type="dcterms:W3CDTF">2026-08-13T19:16:08Z</dcterms:modified>
  <cp:contentStatus/>
</cp:coreProperties>
</file>