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8" r:id="rId1"/>
  </p:sldMasterIdLst>
  <p:notesMasterIdLst>
    <p:notesMasterId r:id="rId6"/>
  </p:notesMasterIdLst>
  <p:handoutMasterIdLst>
    <p:handoutMasterId r:id="rId7"/>
  </p:handoutMasterIdLst>
  <p:sldIdLst>
    <p:sldId id="1600" r:id="rId2"/>
    <p:sldId id="1619" r:id="rId3"/>
    <p:sldId id="1622" r:id="rId4"/>
    <p:sldId id="1607" r:id="rId5"/>
  </p:sldIdLst>
  <p:sldSz cx="9144000" cy="5143500" type="screen16x9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ichaella Hercinger" initials="" lastIdx="21" clrIdx="0"/>
  <p:cmAuthor id="1" name="D'Aleo, Alana J" initials="AJD" lastIdx="1" clrIdx="1">
    <p:extLst>
      <p:ext uri="{19B8F6BF-5375-455C-9EA6-DF929625EA0E}">
        <p15:presenceInfo xmlns:p15="http://schemas.microsoft.com/office/powerpoint/2012/main" userId="D'Aleo, Alana J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  <a:srgbClr val="EDBB51"/>
    <a:srgbClr val="EAC066"/>
    <a:srgbClr val="1F8BCA"/>
    <a:srgbClr val="081B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34" autoAdjust="0"/>
    <p:restoredTop sz="95602" autoAdjust="0"/>
  </p:normalViewPr>
  <p:slideViewPr>
    <p:cSldViewPr>
      <p:cViewPr varScale="1">
        <p:scale>
          <a:sx n="109" d="100"/>
          <a:sy n="109" d="100"/>
        </p:scale>
        <p:origin x="648" y="72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82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169920" cy="480060"/>
          </a:xfrm>
          <a:prstGeom prst="rect">
            <a:avLst/>
          </a:prstGeom>
        </p:spPr>
        <p:txBody>
          <a:bodyPr vert="horz" lIns="96648" tIns="48325" rIns="96648" bIns="48325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7" y="1"/>
            <a:ext cx="3169920" cy="480060"/>
          </a:xfrm>
          <a:prstGeom prst="rect">
            <a:avLst/>
          </a:prstGeom>
        </p:spPr>
        <p:txBody>
          <a:bodyPr vert="horz" lIns="96648" tIns="48325" rIns="96648" bIns="48325" rtlCol="0"/>
          <a:lstStyle>
            <a:lvl1pPr algn="r">
              <a:defRPr sz="1300"/>
            </a:lvl1pPr>
          </a:lstStyle>
          <a:p>
            <a:fld id="{094FF294-F572-D84A-9EC8-3AB3564AF41A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475"/>
            <a:ext cx="3169920" cy="480060"/>
          </a:xfrm>
          <a:prstGeom prst="rect">
            <a:avLst/>
          </a:prstGeom>
        </p:spPr>
        <p:txBody>
          <a:bodyPr vert="horz" lIns="96648" tIns="48325" rIns="96648" bIns="48325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7" y="9119475"/>
            <a:ext cx="3169920" cy="480060"/>
          </a:xfrm>
          <a:prstGeom prst="rect">
            <a:avLst/>
          </a:prstGeom>
        </p:spPr>
        <p:txBody>
          <a:bodyPr vert="horz" lIns="96648" tIns="48325" rIns="96648" bIns="48325" rtlCol="0" anchor="b"/>
          <a:lstStyle>
            <a:lvl1pPr algn="r">
              <a:defRPr sz="1300"/>
            </a:lvl1pPr>
          </a:lstStyle>
          <a:p>
            <a:fld id="{5BF4B6F5-6599-C14E-8C89-C56CC92F4C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28782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169920" cy="480060"/>
          </a:xfrm>
          <a:prstGeom prst="rect">
            <a:avLst/>
          </a:prstGeom>
        </p:spPr>
        <p:txBody>
          <a:bodyPr vert="horz" lIns="96648" tIns="48325" rIns="96648" bIns="48325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1"/>
            <a:ext cx="3169920" cy="480060"/>
          </a:xfrm>
          <a:prstGeom prst="rect">
            <a:avLst/>
          </a:prstGeom>
        </p:spPr>
        <p:txBody>
          <a:bodyPr vert="horz" lIns="96648" tIns="48325" rIns="96648" bIns="48325" rtlCol="0"/>
          <a:lstStyle>
            <a:lvl1pPr algn="r">
              <a:defRPr sz="1300"/>
            </a:lvl1pPr>
          </a:lstStyle>
          <a:p>
            <a:fld id="{994E8230-B0BD-C541-A69C-C9F90F36FBAB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2388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48" tIns="48325" rIns="96648" bIns="48325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1"/>
            <a:ext cx="5852160" cy="4320540"/>
          </a:xfrm>
          <a:prstGeom prst="rect">
            <a:avLst/>
          </a:prstGeom>
        </p:spPr>
        <p:txBody>
          <a:bodyPr vert="horz" lIns="96648" tIns="48325" rIns="96648" bIns="4832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5"/>
            <a:ext cx="3169920" cy="480060"/>
          </a:xfrm>
          <a:prstGeom prst="rect">
            <a:avLst/>
          </a:prstGeom>
        </p:spPr>
        <p:txBody>
          <a:bodyPr vert="horz" lIns="96648" tIns="48325" rIns="96648" bIns="48325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5"/>
            <a:ext cx="3169920" cy="480060"/>
          </a:xfrm>
          <a:prstGeom prst="rect">
            <a:avLst/>
          </a:prstGeom>
        </p:spPr>
        <p:txBody>
          <a:bodyPr vert="horz" lIns="96648" tIns="48325" rIns="96648" bIns="48325" rtlCol="0" anchor="b"/>
          <a:lstStyle>
            <a:lvl1pPr algn="r">
              <a:defRPr sz="1300"/>
            </a:lvl1pPr>
          </a:lstStyle>
          <a:p>
            <a:fld id="{1243F53A-2496-3B47-B1E7-0289C468B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46894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EaRT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BF25E7A0-8C38-4147-A8E6-F608765DD236}"/>
              </a:ext>
            </a:extLst>
          </p:cNvPr>
          <p:cNvSpPr/>
          <p:nvPr/>
        </p:nvSpPr>
        <p:spPr>
          <a:xfrm>
            <a:off x="13716" y="285751"/>
            <a:ext cx="9116568" cy="185740"/>
          </a:xfrm>
          <a:prstGeom prst="rect">
            <a:avLst/>
          </a:prstGeom>
          <a:solidFill>
            <a:srgbClr val="30A8D9"/>
          </a:solidFill>
          <a:ln w="31750" cap="sq">
            <a:solidFill>
              <a:srgbClr val="30A8D9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B82F1B2-CD65-43DD-90EA-5EBA97798721}"/>
              </a:ext>
            </a:extLst>
          </p:cNvPr>
          <p:cNvSpPr/>
          <p:nvPr/>
        </p:nvSpPr>
        <p:spPr>
          <a:xfrm>
            <a:off x="9144" y="361951"/>
            <a:ext cx="9125712" cy="4086942"/>
          </a:xfrm>
          <a:prstGeom prst="rect">
            <a:avLst/>
          </a:prstGeom>
          <a:ln cap="sq">
            <a:solidFill>
              <a:srgbClr val="002060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028701"/>
            <a:ext cx="7848600" cy="1445419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5400" cap="none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628900"/>
            <a:ext cx="6400800" cy="131445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FCFF6BAF-0DB7-4C34-A815-D0C26EB5A36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72"/>
          <a:stretch/>
        </p:blipFill>
        <p:spPr>
          <a:xfrm>
            <a:off x="7391400" y="4448893"/>
            <a:ext cx="1604842" cy="719137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65D88C4-6F06-40BD-B9AA-1302A806A17E}"/>
              </a:ext>
            </a:extLst>
          </p:cNvPr>
          <p:cNvCxnSpPr>
            <a:cxnSpLocks/>
          </p:cNvCxnSpPr>
          <p:nvPr userDrawn="1"/>
        </p:nvCxnSpPr>
        <p:spPr>
          <a:xfrm>
            <a:off x="685800" y="2521276"/>
            <a:ext cx="7848600" cy="0"/>
          </a:xfrm>
          <a:prstGeom prst="line">
            <a:avLst/>
          </a:prstGeom>
          <a:ln w="57150">
            <a:solidFill>
              <a:srgbClr val="30A8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0FD5DB2B-B24F-197E-E100-3698A0564057}"/>
              </a:ext>
            </a:extLst>
          </p:cNvPr>
          <p:cNvSpPr txBox="1"/>
          <p:nvPr userDrawn="1"/>
        </p:nvSpPr>
        <p:spPr>
          <a:xfrm>
            <a:off x="76200" y="4654573"/>
            <a:ext cx="17138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0" kern="1200" dirty="0">
                <a:solidFill>
                  <a:srgbClr val="0F388A"/>
                </a:solidFill>
                <a:effectLst/>
                <a:latin typeface="+mn-lt"/>
                <a:ea typeface="+mn-ea"/>
                <a:cs typeface="+mn-cs"/>
              </a:rPr>
              <a:t>NIEHS P30-ES030284</a:t>
            </a:r>
            <a:endParaRPr lang="en-US" sz="1400" b="0" dirty="0">
              <a:solidFill>
                <a:srgbClr val="0F388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0405907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7838"/>
            <a:ext cx="8229600" cy="7429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F8CBAB1-B84A-459D-A454-74D0FC7D81C3}"/>
              </a:ext>
            </a:extLst>
          </p:cNvPr>
          <p:cNvSpPr/>
          <p:nvPr/>
        </p:nvSpPr>
        <p:spPr>
          <a:xfrm>
            <a:off x="9144" y="5125212"/>
            <a:ext cx="9125712" cy="18288"/>
          </a:xfrm>
          <a:prstGeom prst="rect">
            <a:avLst/>
          </a:prstGeom>
          <a:solidFill>
            <a:srgbClr val="30A8D9"/>
          </a:solidFill>
          <a:ln cap="sq">
            <a:solidFill>
              <a:srgbClr val="30A8D9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48893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4400550"/>
          </a:xfrm>
          <a:prstGeom prst="rect">
            <a:avLst/>
          </a:prstGeom>
        </p:spPr>
        <p:txBody>
          <a:bodyPr vert="eaVert"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44005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CE9839E-2562-4C70-8005-74F6DA5945D3}"/>
              </a:ext>
            </a:extLst>
          </p:cNvPr>
          <p:cNvSpPr/>
          <p:nvPr/>
        </p:nvSpPr>
        <p:spPr>
          <a:xfrm>
            <a:off x="9144" y="5125212"/>
            <a:ext cx="9125712" cy="18288"/>
          </a:xfrm>
          <a:prstGeom prst="rect">
            <a:avLst/>
          </a:prstGeom>
          <a:solidFill>
            <a:srgbClr val="30A8D9"/>
          </a:solidFill>
          <a:ln cap="sq">
            <a:solidFill>
              <a:srgbClr val="30A8D9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976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9100"/>
            <a:ext cx="8229600" cy="7429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657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118413D-DD9B-4D55-BF1E-D14D8D612786}"/>
              </a:ext>
            </a:extLst>
          </p:cNvPr>
          <p:cNvSpPr/>
          <p:nvPr/>
        </p:nvSpPr>
        <p:spPr>
          <a:xfrm>
            <a:off x="9144" y="5125212"/>
            <a:ext cx="9125712" cy="18288"/>
          </a:xfrm>
          <a:prstGeom prst="rect">
            <a:avLst/>
          </a:prstGeom>
          <a:solidFill>
            <a:srgbClr val="30A8D9"/>
          </a:solidFill>
          <a:ln cap="sq">
            <a:solidFill>
              <a:srgbClr val="30A8D9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97CEAD3-F1EF-4E87-814C-DD89E2679E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4069" y="4577225"/>
            <a:ext cx="5143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0358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1F6B135A-B6F7-4729-A266-A1D9C1CF424B}"/>
              </a:ext>
            </a:extLst>
          </p:cNvPr>
          <p:cNvSpPr/>
          <p:nvPr userDrawn="1"/>
        </p:nvSpPr>
        <p:spPr>
          <a:xfrm>
            <a:off x="13716" y="285751"/>
            <a:ext cx="9116568" cy="185740"/>
          </a:xfrm>
          <a:prstGeom prst="rect">
            <a:avLst/>
          </a:prstGeom>
          <a:solidFill>
            <a:srgbClr val="30A8D9"/>
          </a:solidFill>
          <a:ln w="31750" cap="sq">
            <a:solidFill>
              <a:srgbClr val="30A8D9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5231692-C8F7-44B5-8D7F-EE822CB81B12}"/>
              </a:ext>
            </a:extLst>
          </p:cNvPr>
          <p:cNvSpPr/>
          <p:nvPr userDrawn="1"/>
        </p:nvSpPr>
        <p:spPr>
          <a:xfrm>
            <a:off x="9144" y="361951"/>
            <a:ext cx="9125712" cy="4086942"/>
          </a:xfrm>
          <a:prstGeom prst="rect">
            <a:avLst/>
          </a:prstGeom>
          <a:ln cap="sq">
            <a:solidFill>
              <a:srgbClr val="002060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F11C0EEB-0066-426D-81DE-460BD51F10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000" y="2571750"/>
            <a:ext cx="7848600" cy="1445419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5400" cap="none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266EEB7E-B1F1-483B-B6D1-1532ABF6FA4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72"/>
          <a:stretch/>
        </p:blipFill>
        <p:spPr>
          <a:xfrm>
            <a:off x="7391400" y="4448893"/>
            <a:ext cx="1604842" cy="719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5418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4010"/>
            <a:ext cx="8229600" cy="7429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55014"/>
            <a:ext cx="4038600" cy="35387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55014"/>
            <a:ext cx="4038600" cy="35387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EE7208-69AE-4C0A-8C0C-32CF977902DA}"/>
              </a:ext>
            </a:extLst>
          </p:cNvPr>
          <p:cNvSpPr/>
          <p:nvPr/>
        </p:nvSpPr>
        <p:spPr>
          <a:xfrm>
            <a:off x="9144" y="5125212"/>
            <a:ext cx="9125712" cy="18288"/>
          </a:xfrm>
          <a:prstGeom prst="rect">
            <a:avLst/>
          </a:prstGeom>
          <a:solidFill>
            <a:srgbClr val="30A8D9"/>
          </a:solidFill>
          <a:ln cap="sq">
            <a:solidFill>
              <a:srgbClr val="30A8D9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12046CC-2415-4EF3-A349-E40062B404F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4069" y="4577225"/>
            <a:ext cx="5143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6146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51234"/>
            <a:ext cx="8229600" cy="7429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57301"/>
            <a:ext cx="3931920" cy="47982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28800"/>
            <a:ext cx="3931920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257301"/>
            <a:ext cx="3931920" cy="47982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1828800"/>
            <a:ext cx="3931920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806462" y="3034268"/>
            <a:ext cx="353187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D99E4431-16A3-439F-9C2E-ACB3AD400C80}"/>
              </a:ext>
            </a:extLst>
          </p:cNvPr>
          <p:cNvSpPr/>
          <p:nvPr/>
        </p:nvSpPr>
        <p:spPr>
          <a:xfrm>
            <a:off x="9144" y="5125212"/>
            <a:ext cx="9125712" cy="18288"/>
          </a:xfrm>
          <a:prstGeom prst="rect">
            <a:avLst/>
          </a:prstGeom>
          <a:solidFill>
            <a:srgbClr val="30A8D9"/>
          </a:solidFill>
          <a:ln cap="sq">
            <a:solidFill>
              <a:srgbClr val="30A8D9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F562FB5-C70B-4F40-8BF6-D7DA7BA354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4069" y="4577225"/>
            <a:ext cx="5143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615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819" y="361950"/>
            <a:ext cx="8229600" cy="7429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43A7A87-1E20-4D77-95EA-27CD72FD71A3}"/>
              </a:ext>
            </a:extLst>
          </p:cNvPr>
          <p:cNvSpPr/>
          <p:nvPr/>
        </p:nvSpPr>
        <p:spPr>
          <a:xfrm>
            <a:off x="9144" y="5125212"/>
            <a:ext cx="9125712" cy="18288"/>
          </a:xfrm>
          <a:prstGeom prst="rect">
            <a:avLst/>
          </a:prstGeom>
          <a:solidFill>
            <a:srgbClr val="30A8D9"/>
          </a:solidFill>
          <a:ln cap="sq">
            <a:solidFill>
              <a:srgbClr val="30A8D9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A1AE056-B44F-4382-8B18-392E7A6F5D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4069" y="4577225"/>
            <a:ext cx="5143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3116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D9E1404-5E1D-4407-8DF3-4EEBBD9B71CC}"/>
              </a:ext>
            </a:extLst>
          </p:cNvPr>
          <p:cNvSpPr/>
          <p:nvPr/>
        </p:nvSpPr>
        <p:spPr>
          <a:xfrm>
            <a:off x="9144" y="5125212"/>
            <a:ext cx="9125712" cy="18288"/>
          </a:xfrm>
          <a:prstGeom prst="rect">
            <a:avLst/>
          </a:prstGeom>
          <a:solidFill>
            <a:srgbClr val="30A8D9"/>
          </a:solidFill>
          <a:ln cap="sq">
            <a:solidFill>
              <a:srgbClr val="30A8D9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BA460E6-569B-4E2D-8DDA-B36FA8BDAC1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4069" y="4577225"/>
            <a:ext cx="5143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644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060"/>
            <a:ext cx="2139696" cy="946404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594060"/>
            <a:ext cx="5715000" cy="418338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597916"/>
            <a:ext cx="2139696" cy="31827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684114" y="2684956"/>
            <a:ext cx="418338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1F176A42-2879-44A8-A857-A3D3E9E77364}"/>
              </a:ext>
            </a:extLst>
          </p:cNvPr>
          <p:cNvSpPr/>
          <p:nvPr/>
        </p:nvSpPr>
        <p:spPr>
          <a:xfrm>
            <a:off x="9144" y="5125212"/>
            <a:ext cx="9125712" cy="18288"/>
          </a:xfrm>
          <a:prstGeom prst="rect">
            <a:avLst/>
          </a:prstGeom>
          <a:solidFill>
            <a:srgbClr val="30A8D9"/>
          </a:solidFill>
          <a:ln cap="sq">
            <a:solidFill>
              <a:srgbClr val="30A8D9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07F11E7-7C3D-4858-B661-CCCDDFD4AFF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4069" y="4577225"/>
            <a:ext cx="5143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4003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60"/>
            <a:ext cx="2142680" cy="94869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628651"/>
            <a:ext cx="5904390" cy="4125342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2139696" cy="31821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030D7D7-1CB7-4B8A-B31C-8B5F3D20C2C7}"/>
              </a:ext>
            </a:extLst>
          </p:cNvPr>
          <p:cNvSpPr/>
          <p:nvPr/>
        </p:nvSpPr>
        <p:spPr>
          <a:xfrm>
            <a:off x="9144" y="5125212"/>
            <a:ext cx="9125712" cy="18288"/>
          </a:xfrm>
          <a:prstGeom prst="rect">
            <a:avLst/>
          </a:prstGeom>
          <a:solidFill>
            <a:srgbClr val="30A8D9"/>
          </a:solidFill>
          <a:ln cap="sq">
            <a:solidFill>
              <a:srgbClr val="30A8D9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38FC2A4-7C5E-4946-8D5A-EE99A6125D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4069" y="4577225"/>
            <a:ext cx="5143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9231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165590"/>
            <a:ext cx="9144000" cy="17145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400050"/>
            <a:ext cx="8229600" cy="7429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657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2743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246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70" r:id="rId2"/>
    <p:sldLayoutId id="2147483871" r:id="rId3"/>
    <p:sldLayoutId id="2147483872" r:id="rId4"/>
    <p:sldLayoutId id="2147483873" r:id="rId5"/>
    <p:sldLayoutId id="2147483874" r:id="rId6"/>
    <p:sldLayoutId id="2147483875" r:id="rId7"/>
    <p:sldLayoutId id="2147483876" r:id="rId8"/>
    <p:sldLayoutId id="2147483877" r:id="rId9"/>
    <p:sldLayoutId id="2147483878" r:id="rId10"/>
    <p:sldLayoutId id="2147483879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D3C0B6-2FCF-4A05-ABBC-3D9BEBA9F66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UCSF-Stanford </a:t>
            </a:r>
            <a:r>
              <a:rPr lang="en-US" dirty="0" err="1"/>
              <a:t>EaRTH</a:t>
            </a:r>
            <a:r>
              <a:rPr lang="en-US" dirty="0"/>
              <a:t> Center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AF67B3-E746-4BF3-B168-52D1A42D14E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Speaker Name(s)</a:t>
            </a:r>
          </a:p>
          <a:p>
            <a:r>
              <a:rPr lang="en-US" dirty="0"/>
              <a:t>Talk venue name</a:t>
            </a:r>
          </a:p>
          <a:p>
            <a:r>
              <a:rPr lang="en-US"/>
              <a:t>Full date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85581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349EDB-11C2-447B-9F0A-9F16777474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C5DE9D-558E-425E-AE02-7444360774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5846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048046-B5F9-42B3-B931-ECDF5964D8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E44B2E-0922-47D6-95DF-9A7851C403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9679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B8F123B0-ECB1-1960-756D-D77A74FFF811}"/>
              </a:ext>
            </a:extLst>
          </p:cNvPr>
          <p:cNvSpPr txBox="1">
            <a:spLocks/>
          </p:cNvSpPr>
          <p:nvPr/>
        </p:nvSpPr>
        <p:spPr>
          <a:xfrm>
            <a:off x="1540668" y="1409700"/>
            <a:ext cx="6062663" cy="2324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itchFamily="34" charset="0"/>
              <a:buNone/>
            </a:pPr>
            <a:r>
              <a:rPr lang="en-US" sz="2700">
                <a:latin typeface="Avenir"/>
                <a:cs typeface="Avenir"/>
              </a:rPr>
              <a:t>Thank you!</a:t>
            </a:r>
          </a:p>
          <a:p>
            <a:pPr algn="ctr">
              <a:spcBef>
                <a:spcPts val="0"/>
              </a:spcBef>
            </a:pPr>
            <a:endParaRPr lang="en-US" sz="2700">
              <a:latin typeface="Avenir"/>
              <a:cs typeface="Avenir"/>
            </a:endParaRPr>
          </a:p>
          <a:p>
            <a:pPr marL="0" indent="0" algn="ctr">
              <a:spcBef>
                <a:spcPts val="0"/>
              </a:spcBef>
              <a:buFont typeface="Arial" pitchFamily="34" charset="0"/>
              <a:buNone/>
            </a:pPr>
            <a:r>
              <a:rPr lang="en-US" sz="2700">
                <a:latin typeface="Avenir"/>
                <a:cs typeface="Avenir"/>
              </a:rPr>
              <a:t>For more information</a:t>
            </a:r>
          </a:p>
          <a:p>
            <a:pPr algn="ctr">
              <a:spcBef>
                <a:spcPts val="0"/>
              </a:spcBef>
            </a:pPr>
            <a:r>
              <a:rPr lang="en-US" sz="2700"/>
              <a:t>earth.ucsf.edu</a:t>
            </a:r>
          </a:p>
          <a:p>
            <a:pPr algn="ctr">
              <a:spcBef>
                <a:spcPts val="0"/>
              </a:spcBef>
            </a:pP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3626416-B41B-C789-711D-A6B4972DAD6D}"/>
              </a:ext>
            </a:extLst>
          </p:cNvPr>
          <p:cNvSpPr txBox="1"/>
          <p:nvPr/>
        </p:nvSpPr>
        <p:spPr>
          <a:xfrm>
            <a:off x="76200" y="4629150"/>
            <a:ext cx="17138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0" kern="1200" dirty="0">
                <a:solidFill>
                  <a:srgbClr val="0F388A"/>
                </a:solidFill>
                <a:effectLst/>
                <a:latin typeface="+mn-lt"/>
                <a:ea typeface="+mn-ea"/>
                <a:cs typeface="+mn-cs"/>
              </a:rPr>
              <a:t>NIEHS P30-ES030284</a:t>
            </a:r>
            <a:endParaRPr lang="en-US" sz="1400" b="0" dirty="0">
              <a:solidFill>
                <a:srgbClr val="0F388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357936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aRTH">
  <a:themeElements>
    <a:clrScheme name="Custom 1">
      <a:dk1>
        <a:srgbClr val="000000"/>
      </a:dk1>
      <a:lt1>
        <a:sysClr val="window" lastClr="FFFFFF"/>
      </a:lt1>
      <a:dk2>
        <a:srgbClr val="5E5E5E"/>
      </a:dk2>
      <a:lt2>
        <a:srgbClr val="FFFFFF"/>
      </a:lt2>
      <a:accent1>
        <a:srgbClr val="002060"/>
      </a:accent1>
      <a:accent2>
        <a:srgbClr val="92D050"/>
      </a:accent2>
      <a:accent3>
        <a:srgbClr val="92D050"/>
      </a:accent3>
      <a:accent4>
        <a:srgbClr val="838383"/>
      </a:accent4>
      <a:accent5>
        <a:srgbClr val="00B0F0"/>
      </a:accent5>
      <a:accent6>
        <a:srgbClr val="92D050"/>
      </a:accent6>
      <a:hlink>
        <a:srgbClr val="00B0F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aRTH" id="{ABD4C0C4-F038-461E-A0BE-C3EBE843AA9C}" vid="{FB2FABE5-B09E-482A-A3BE-5FD73C4D79C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</TotalTime>
  <Words>26</Words>
  <Application>Microsoft Office PowerPoint</Application>
  <PresentationFormat>On-screen Show (16:9)</PresentationFormat>
  <Paragraphs>9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Avenir</vt:lpstr>
      <vt:lpstr>Calibri</vt:lpstr>
      <vt:lpstr>EaRTH</vt:lpstr>
      <vt:lpstr>UCSF-Stanford EaRTH Center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Good Morning!</dc:title>
  <dc:creator>Woodruff, Tracey</dc:creator>
  <cp:lastModifiedBy>D'Aleo, Alana J</cp:lastModifiedBy>
  <cp:revision>31</cp:revision>
  <dcterms:created xsi:type="dcterms:W3CDTF">2020-09-14T00:39:32Z</dcterms:created>
  <dcterms:modified xsi:type="dcterms:W3CDTF">2026-08-19T19:01:31Z</dcterms:modified>
</cp:coreProperties>
</file>