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handoutMasterIdLst>
    <p:handoutMasterId r:id="rId8"/>
  </p:handoutMasterIdLst>
  <p:sldIdLst>
    <p:sldId id="1600" r:id="rId2"/>
    <p:sldId id="1619" r:id="rId3"/>
    <p:sldId id="1621" r:id="rId4"/>
    <p:sldId id="1620" r:id="rId5"/>
    <p:sldId id="1607" r:id="rId6"/>
  </p:sldIdLst>
  <p:sldSz cx="6858000" cy="51435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la Hercinger" initials="" lastIdx="2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5953" autoAdjust="0"/>
  </p:normalViewPr>
  <p:slideViewPr>
    <p:cSldViewPr>
      <p:cViewPr varScale="1">
        <p:scale>
          <a:sx n="104" d="100"/>
          <a:sy n="104" d="100"/>
        </p:scale>
        <p:origin x="77" y="245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94FF294-F572-D84A-9EC8-3AB3564AF41A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BF4B6F5-6599-C14E-8C89-C56CC92F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87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94E8230-B0BD-C541-A69C-C9F90F36FBAB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243F53A-2496-3B47-B1E7-0289C468B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8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5949DD3-0554-475F-8875-6A04FA20C339}"/>
              </a:ext>
            </a:extLst>
          </p:cNvPr>
          <p:cNvSpPr/>
          <p:nvPr userDrawn="1"/>
        </p:nvSpPr>
        <p:spPr>
          <a:xfrm>
            <a:off x="6858" y="162105"/>
            <a:ext cx="6844284" cy="219402"/>
          </a:xfrm>
          <a:prstGeom prst="rect">
            <a:avLst/>
          </a:prstGeom>
          <a:solidFill>
            <a:srgbClr val="30A8D9"/>
          </a:solidFill>
          <a:ln w="31750"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DAD73D-29D0-47B2-86DD-370441D7E103}"/>
              </a:ext>
            </a:extLst>
          </p:cNvPr>
          <p:cNvSpPr/>
          <p:nvPr userDrawn="1"/>
        </p:nvSpPr>
        <p:spPr>
          <a:xfrm>
            <a:off x="-13716" y="209550"/>
            <a:ext cx="6871716" cy="430945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1028702"/>
            <a:ext cx="5886450" cy="1445419"/>
          </a:xfrm>
        </p:spPr>
        <p:txBody>
          <a:bodyPr anchor="b">
            <a:noAutofit/>
          </a:bodyPr>
          <a:lstStyle>
            <a:lvl1pPr>
              <a:defRPr sz="405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2628900"/>
            <a:ext cx="4800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E64052-2DE3-43A7-B2F5-FF5A8F4AFE5F}"/>
              </a:ext>
            </a:extLst>
          </p:cNvPr>
          <p:cNvCxnSpPr/>
          <p:nvPr userDrawn="1"/>
        </p:nvCxnSpPr>
        <p:spPr>
          <a:xfrm>
            <a:off x="514350" y="2536342"/>
            <a:ext cx="5886450" cy="1191"/>
          </a:xfrm>
          <a:prstGeom prst="line">
            <a:avLst/>
          </a:prstGeom>
          <a:ln w="19050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53DBBE3-6CE4-4C12-8D27-C01F263685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957" y="4481515"/>
            <a:ext cx="2062043" cy="7191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79A604-3C8B-4752-B076-33A9A7DF1528}"/>
              </a:ext>
            </a:extLst>
          </p:cNvPr>
          <p:cNvCxnSpPr>
            <a:cxnSpLocks/>
          </p:cNvCxnSpPr>
          <p:nvPr userDrawn="1"/>
        </p:nvCxnSpPr>
        <p:spPr>
          <a:xfrm>
            <a:off x="0" y="5128260"/>
            <a:ext cx="6858000" cy="0"/>
          </a:xfrm>
          <a:prstGeom prst="line">
            <a:avLst/>
          </a:prstGeom>
          <a:ln w="38100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457200"/>
            <a:ext cx="1543050" cy="440055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57200"/>
            <a:ext cx="4514850" cy="440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137FC3-4654-4DE2-AECA-46D0DB3AE843}"/>
              </a:ext>
            </a:extLst>
          </p:cNvPr>
          <p:cNvCxnSpPr>
            <a:cxnSpLocks/>
          </p:cNvCxnSpPr>
          <p:nvPr userDrawn="1"/>
        </p:nvCxnSpPr>
        <p:spPr>
          <a:xfrm>
            <a:off x="0" y="5128260"/>
            <a:ext cx="6858000" cy="0"/>
          </a:xfrm>
          <a:prstGeom prst="line">
            <a:avLst/>
          </a:prstGeom>
          <a:ln w="38100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5154AB6-2892-4990-81BC-3A2C82E66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4600575"/>
            <a:ext cx="514350" cy="5143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A04EB16-3232-4B6C-81EE-8DA090F2002D}"/>
              </a:ext>
            </a:extLst>
          </p:cNvPr>
          <p:cNvCxnSpPr>
            <a:cxnSpLocks/>
          </p:cNvCxnSpPr>
          <p:nvPr userDrawn="1"/>
        </p:nvCxnSpPr>
        <p:spPr>
          <a:xfrm>
            <a:off x="0" y="5128260"/>
            <a:ext cx="6858000" cy="0"/>
          </a:xfrm>
          <a:prstGeom prst="line">
            <a:avLst/>
          </a:prstGeom>
          <a:ln w="38100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14AF0F-45B1-2918-DF94-589BAB347C62}"/>
              </a:ext>
            </a:extLst>
          </p:cNvPr>
          <p:cNvSpPr/>
          <p:nvPr userDrawn="1"/>
        </p:nvSpPr>
        <p:spPr>
          <a:xfrm>
            <a:off x="6858" y="162105"/>
            <a:ext cx="6844284" cy="219402"/>
          </a:xfrm>
          <a:prstGeom prst="rect">
            <a:avLst/>
          </a:prstGeom>
          <a:solidFill>
            <a:srgbClr val="30A8D9"/>
          </a:solidFill>
          <a:ln w="31750" cap="sq">
            <a:solidFill>
              <a:srgbClr val="30A8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1B0926D-9E3C-92AD-F77F-6287E6F7AD45}"/>
              </a:ext>
            </a:extLst>
          </p:cNvPr>
          <p:cNvSpPr/>
          <p:nvPr userDrawn="1"/>
        </p:nvSpPr>
        <p:spPr>
          <a:xfrm>
            <a:off x="-13716" y="209550"/>
            <a:ext cx="6871716" cy="4309450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9A0CF00-186C-481B-94CB-44062FE186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5775" y="2724150"/>
            <a:ext cx="5886450" cy="1445419"/>
          </a:xfrm>
        </p:spPr>
        <p:txBody>
          <a:bodyPr anchor="b">
            <a:noAutofit/>
          </a:bodyPr>
          <a:lstStyle>
            <a:lvl1pPr>
              <a:defRPr sz="405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1798F28-CC43-4002-8A80-EE66CE085A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957" y="4481515"/>
            <a:ext cx="2062043" cy="71913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55014"/>
            <a:ext cx="3028950" cy="35387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55014"/>
            <a:ext cx="3028950" cy="35387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48C0CD-4290-4B7D-8A4B-F3FADEBAE5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4600575"/>
            <a:ext cx="514350" cy="5143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957A39-14B3-434C-AE46-A826986E74FB}"/>
              </a:ext>
            </a:extLst>
          </p:cNvPr>
          <p:cNvCxnSpPr>
            <a:cxnSpLocks/>
          </p:cNvCxnSpPr>
          <p:nvPr userDrawn="1"/>
        </p:nvCxnSpPr>
        <p:spPr>
          <a:xfrm>
            <a:off x="0" y="5128260"/>
            <a:ext cx="6858000" cy="0"/>
          </a:xfrm>
          <a:prstGeom prst="line">
            <a:avLst/>
          </a:prstGeom>
          <a:ln w="38100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57301"/>
            <a:ext cx="294894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828800"/>
            <a:ext cx="2948940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1257301"/>
            <a:ext cx="294894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1828800"/>
            <a:ext cx="2948940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663363" y="3034367"/>
            <a:ext cx="3531870" cy="59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A717EE3-50B4-4254-8B10-14E23C0F57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4600575"/>
            <a:ext cx="514350" cy="5143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73A11D-A625-4F62-8127-5D54029D434D}"/>
              </a:ext>
            </a:extLst>
          </p:cNvPr>
          <p:cNvCxnSpPr>
            <a:cxnSpLocks/>
          </p:cNvCxnSpPr>
          <p:nvPr userDrawn="1"/>
        </p:nvCxnSpPr>
        <p:spPr>
          <a:xfrm>
            <a:off x="0" y="5128260"/>
            <a:ext cx="6858000" cy="0"/>
          </a:xfrm>
          <a:prstGeom prst="line">
            <a:avLst/>
          </a:prstGeom>
          <a:ln w="38100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933AD-B015-409D-9ED0-57EB43FD7A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4600575"/>
            <a:ext cx="514350" cy="51435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4E15FFC-A72A-4677-B130-E81ACFA3A5CF}"/>
              </a:ext>
            </a:extLst>
          </p:cNvPr>
          <p:cNvCxnSpPr>
            <a:cxnSpLocks/>
          </p:cNvCxnSpPr>
          <p:nvPr userDrawn="1"/>
        </p:nvCxnSpPr>
        <p:spPr>
          <a:xfrm>
            <a:off x="0" y="5128260"/>
            <a:ext cx="6858000" cy="0"/>
          </a:xfrm>
          <a:prstGeom prst="line">
            <a:avLst/>
          </a:prstGeom>
          <a:ln w="38100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FD35800-1287-465D-94A9-937ABFBDF1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4600575"/>
            <a:ext cx="514350" cy="51435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9CD0F0-2AD1-450A-81F5-40F841952BC6}"/>
              </a:ext>
            </a:extLst>
          </p:cNvPr>
          <p:cNvCxnSpPr>
            <a:cxnSpLocks/>
          </p:cNvCxnSpPr>
          <p:nvPr userDrawn="1"/>
        </p:nvCxnSpPr>
        <p:spPr>
          <a:xfrm>
            <a:off x="0" y="5128260"/>
            <a:ext cx="6858000" cy="0"/>
          </a:xfrm>
          <a:prstGeom prst="line">
            <a:avLst/>
          </a:prstGeom>
          <a:ln w="38100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060"/>
            <a:ext cx="1604772" cy="946404"/>
          </a:xfrm>
        </p:spPr>
        <p:txBody>
          <a:bodyPr anchor="b">
            <a:noAutofit/>
          </a:bodyPr>
          <a:lstStyle>
            <a:lvl1pPr algn="l"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594060"/>
            <a:ext cx="4286250" cy="41833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597917"/>
            <a:ext cx="1604772" cy="318271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9837" y="2685155"/>
            <a:ext cx="418338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84EAB-1BDE-4208-A745-CD168592E5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4600575"/>
            <a:ext cx="514350" cy="51435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B132AA-5BD9-46C4-A595-31203D7AFFDE}"/>
              </a:ext>
            </a:extLst>
          </p:cNvPr>
          <p:cNvCxnSpPr>
            <a:cxnSpLocks/>
          </p:cNvCxnSpPr>
          <p:nvPr userDrawn="1"/>
        </p:nvCxnSpPr>
        <p:spPr>
          <a:xfrm>
            <a:off x="0" y="5128260"/>
            <a:ext cx="6858000" cy="0"/>
          </a:xfrm>
          <a:prstGeom prst="line">
            <a:avLst/>
          </a:prstGeom>
          <a:ln w="38100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60"/>
            <a:ext cx="1607010" cy="94869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43957" y="628651"/>
            <a:ext cx="4428293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00200"/>
            <a:ext cx="1604772" cy="318211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B3DE0A-2382-414E-B569-A59423E878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50" y="4600575"/>
            <a:ext cx="514350" cy="51435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8A9B763-6DF4-4A3A-9055-940655771573}"/>
              </a:ext>
            </a:extLst>
          </p:cNvPr>
          <p:cNvCxnSpPr>
            <a:cxnSpLocks/>
          </p:cNvCxnSpPr>
          <p:nvPr userDrawn="1"/>
        </p:nvCxnSpPr>
        <p:spPr>
          <a:xfrm>
            <a:off x="0" y="5128260"/>
            <a:ext cx="6858000" cy="0"/>
          </a:xfrm>
          <a:prstGeom prst="line">
            <a:avLst/>
          </a:prstGeom>
          <a:ln w="38100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6858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00050"/>
            <a:ext cx="61722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0"/>
            <a:ext cx="61722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1CF2F6-2075-92CF-7F4D-AF20914E8EF9}"/>
              </a:ext>
            </a:extLst>
          </p:cNvPr>
          <p:cNvSpPr/>
          <p:nvPr userDrawn="1"/>
        </p:nvSpPr>
        <p:spPr>
          <a:xfrm>
            <a:off x="0" y="0"/>
            <a:ext cx="6858000" cy="165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3C0B6-2FCF-4A05-ABBC-3D9BEBA9F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Talk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F67B3-E746-4BF3-B168-52D1A42D14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Speaker Name(s)</a:t>
            </a:r>
          </a:p>
          <a:p>
            <a:r>
              <a:rPr lang="en-US" dirty="0"/>
              <a:t>UCSF EaRTH Center</a:t>
            </a:r>
          </a:p>
          <a:p>
            <a:r>
              <a:rPr lang="en-US" dirty="0"/>
              <a:t>September 14,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396276-8D8A-E30C-D0CE-8062A2F82B7F}"/>
              </a:ext>
            </a:extLst>
          </p:cNvPr>
          <p:cNvSpPr txBox="1"/>
          <p:nvPr/>
        </p:nvSpPr>
        <p:spPr>
          <a:xfrm>
            <a:off x="2309" y="4705350"/>
            <a:ext cx="4535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Support provided by NIEHS core center grant P30-ES030284</a:t>
            </a:r>
          </a:p>
        </p:txBody>
      </p:sp>
    </p:spTree>
    <p:extLst>
      <p:ext uri="{BB962C8B-B14F-4D97-AF65-F5344CB8AC3E}">
        <p14:creationId xmlns:p14="http://schemas.microsoft.com/office/powerpoint/2010/main" val="146855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AE528F-1478-4172-9AA9-2B4ECB5AA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37BAB8-CF7B-4419-9345-28FE931EE60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A11E7-6C03-47A1-80BC-EB10022D2B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84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342490-751A-4014-B617-FDD0A61C2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14B77F-B805-474B-B130-9F7209619B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E43DA-A6F1-4753-A762-1D4742274A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4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DA512-B7B7-4404-94B5-78E554F22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93474-8B25-46F9-A842-1D6A9FEC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5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4294967295"/>
          </p:nvPr>
        </p:nvSpPr>
        <p:spPr>
          <a:xfrm>
            <a:off x="828675" y="2481423"/>
            <a:ext cx="5200650" cy="97155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sz="2700" dirty="0">
                <a:latin typeface="Avenir"/>
                <a:cs typeface="Avenir"/>
              </a:rPr>
              <a:t>For more information</a:t>
            </a:r>
          </a:p>
          <a:p>
            <a:pPr algn="ctr">
              <a:spcBef>
                <a:spcPts val="0"/>
              </a:spcBef>
            </a:pPr>
            <a:r>
              <a:rPr lang="en-US" sz="2700" dirty="0"/>
              <a:t>earth.ucsf.edu</a:t>
            </a:r>
          </a:p>
          <a:p>
            <a:pPr algn="ctr"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1269E16-197E-4609-B853-E7EFAC8F7270}"/>
              </a:ext>
            </a:extLst>
          </p:cNvPr>
          <p:cNvGrpSpPr/>
          <p:nvPr/>
        </p:nvGrpSpPr>
        <p:grpSpPr>
          <a:xfrm>
            <a:off x="2637686" y="3498693"/>
            <a:ext cx="1582628" cy="342901"/>
            <a:chOff x="914400" y="3406811"/>
            <a:chExt cx="2110170" cy="45720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A51173A-1059-4FB8-BCA1-1EDEDBB304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50" t="22226" r="16697" b="22480"/>
            <a:stretch/>
          </p:blipFill>
          <p:spPr>
            <a:xfrm>
              <a:off x="914400" y="3406811"/>
              <a:ext cx="541204" cy="4572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B2D39AE-F39B-481D-8F5D-635B2A1F475D}"/>
                </a:ext>
              </a:extLst>
            </p:cNvPr>
            <p:cNvSpPr txBox="1"/>
            <p:nvPr/>
          </p:nvSpPr>
          <p:spPr>
            <a:xfrm>
              <a:off x="1369502" y="3450746"/>
              <a:ext cx="1655068" cy="400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@UCSF_EaRTH</a:t>
              </a:r>
            </a:p>
          </p:txBody>
        </p:sp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BB25AAFF-C566-9E18-7CF5-9FA0217D30D6}"/>
              </a:ext>
            </a:extLst>
          </p:cNvPr>
          <p:cNvSpPr txBox="1">
            <a:spLocks/>
          </p:cNvSpPr>
          <p:nvPr/>
        </p:nvSpPr>
        <p:spPr>
          <a:xfrm>
            <a:off x="-38100" y="819150"/>
            <a:ext cx="6934200" cy="200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"/>
                <a:ea typeface="+mn-ea"/>
                <a:cs typeface="Avenir"/>
              </a:rPr>
              <a:t>Thank you!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C2E20A-21E8-D248-845C-3C4AD372C0E0}"/>
              </a:ext>
            </a:extLst>
          </p:cNvPr>
          <p:cNvCxnSpPr>
            <a:cxnSpLocks/>
          </p:cNvCxnSpPr>
          <p:nvPr/>
        </p:nvCxnSpPr>
        <p:spPr>
          <a:xfrm>
            <a:off x="485775" y="1856363"/>
            <a:ext cx="5886450" cy="1191"/>
          </a:xfrm>
          <a:prstGeom prst="line">
            <a:avLst/>
          </a:prstGeom>
          <a:ln w="28575">
            <a:solidFill>
              <a:srgbClr val="30A8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579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5">
      <a:dk1>
        <a:srgbClr val="000000"/>
      </a:dk1>
      <a:lt1>
        <a:sysClr val="window" lastClr="FFFFFF"/>
      </a:lt1>
      <a:dk2>
        <a:srgbClr val="FFFFFF"/>
      </a:dk2>
      <a:lt2>
        <a:srgbClr val="FFFFFF"/>
      </a:lt2>
      <a:accent1>
        <a:srgbClr val="081B5D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</TotalTime>
  <Words>37</Words>
  <Application>Microsoft Office PowerPoint</Application>
  <PresentationFormat>Custom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</vt:lpstr>
      <vt:lpstr>Calibri</vt:lpstr>
      <vt:lpstr>Clarity</vt:lpstr>
      <vt:lpstr>Talk Title</vt:lpstr>
      <vt:lpstr>PowerPoint Presentation</vt:lpstr>
      <vt:lpstr>PowerPoint Presentation</vt:lpstr>
      <vt:lpstr>PowerPoint Presentation</vt:lpstr>
      <vt:lpstr>PowerPoint Presentation</vt:lpstr>
    </vt:vector>
  </TitlesOfParts>
  <Company>UCSF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Sausser, Ann M</dc:creator>
  <cp:lastModifiedBy>D'Aleo, Alana J</cp:lastModifiedBy>
  <cp:revision>162</cp:revision>
  <cp:lastPrinted>2017-04-14T19:32:49Z</cp:lastPrinted>
  <dcterms:created xsi:type="dcterms:W3CDTF">2017-03-28T22:17:03Z</dcterms:created>
  <dcterms:modified xsi:type="dcterms:W3CDTF">2024-02-06T19:57:39Z</dcterms:modified>
  <cp:contentStatus/>
</cp:coreProperties>
</file>